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5143500" type="screen16x9"/>
  <p:notesSz cx="6858000" cy="9144000"/>
  <p:embeddedFontLst>
    <p:embeddedFont>
      <p:font typeface="Economica" panose="020B0600000101010101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aa08ddfb5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aa08ddfb5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aa08ddfb5_0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aa08ddfb5_0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aa08ddfb5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aa08ddfb5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aa08ddfb5_0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aa08ddfb5_0_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cfe391d9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cfe391d9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aa08ddfb5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aa08ddfb5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aa08ddfb5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aa08ddfb5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aa08ddfb5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aa08ddfb5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aa08ddfb5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aa08ddfb5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aa08ddfb5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aa08ddfb5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aa08ddfb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aa08ddfb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aa08ddfb5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aa08ddfb5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aa08ddfb5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aa08ddfb5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aa08ddfb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aa08ddfb5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aa08ddfb5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aa08ddfb5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aa08ddfb5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aa08ddfb5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aa08ddfb5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aa08ddfb5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aa08ddfb5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aa08ddfb5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aa08ddfb5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aa08ddfb5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aa08ddfb5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daa08ddfb5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aa8579e8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aa8579e8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aa08ddfb5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aa08ddfb5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daa08ddfb5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daa08ddfb5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aa08ddfb5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aa08ddfb5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aa08ddfb5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aa08ddfb5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aa08ddfb5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aa08ddfb5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aa08ddfb5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aa08ddfb5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aa08ddfb5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aa08ddfb5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aa08ddfb5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aa08ddfb5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aa08ddfb5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aa08ddfb5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aa08ddfb5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aa08ddfb5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MOVIETALK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75"/>
            <a:ext cx="30546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이재용빠  = 이재상 </a:t>
            </a:r>
            <a:r>
              <a:rPr lang="ko" sz="1900"/>
              <a:t>+</a:t>
            </a:r>
            <a:r>
              <a:rPr lang="ko" sz="1600"/>
              <a:t> 이용훈(용빠)</a:t>
            </a:r>
            <a:endParaRPr sz="160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475" y="1238375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6351600" y="903175"/>
            <a:ext cx="21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Open Sans"/>
                <a:ea typeface="Open Sans"/>
                <a:cs typeface="Open Sans"/>
                <a:sym typeface="Open Sans"/>
              </a:rPr>
              <a:t>Hi ~ 에이치 아이 😘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ERD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913" y="1147225"/>
            <a:ext cx="4866176" cy="368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메인화면</a:t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13" y="1147225"/>
            <a:ext cx="7732368" cy="369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/>
          <p:nvPr/>
        </p:nvSpPr>
        <p:spPr>
          <a:xfrm>
            <a:off x="6785375" y="1066050"/>
            <a:ext cx="1805400" cy="537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3"/>
          <p:cNvSpPr/>
          <p:nvPr/>
        </p:nvSpPr>
        <p:spPr>
          <a:xfrm>
            <a:off x="1719700" y="1914225"/>
            <a:ext cx="1914300" cy="2886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3"/>
          <p:cNvSpPr/>
          <p:nvPr/>
        </p:nvSpPr>
        <p:spPr>
          <a:xfrm>
            <a:off x="1797500" y="1229450"/>
            <a:ext cx="731400" cy="217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5" y="1788495"/>
            <a:ext cx="1174175" cy="1088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3"/>
          <p:cNvCxnSpPr>
            <a:stCxn id="145" idx="1"/>
          </p:cNvCxnSpPr>
          <p:nvPr/>
        </p:nvCxnSpPr>
        <p:spPr>
          <a:xfrm flipH="1">
            <a:off x="1493900" y="1338350"/>
            <a:ext cx="303600" cy="43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8" name="Google Shape;148;p23"/>
          <p:cNvCxnSpPr>
            <a:stCxn id="143" idx="2"/>
          </p:cNvCxnSpPr>
          <p:nvPr/>
        </p:nvCxnSpPr>
        <p:spPr>
          <a:xfrm>
            <a:off x="7688075" y="1603050"/>
            <a:ext cx="3579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p23"/>
          <p:cNvSpPr txBox="1"/>
          <p:nvPr/>
        </p:nvSpPr>
        <p:spPr>
          <a:xfrm>
            <a:off x="7726925" y="1999825"/>
            <a:ext cx="86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Open Sans"/>
                <a:ea typeface="Open Sans"/>
                <a:cs typeface="Open Sans"/>
                <a:sym typeface="Open Sans"/>
              </a:rPr>
              <a:t>영화 검색</a:t>
            </a:r>
            <a:endParaRPr sz="12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>
            <a:off x="256800" y="3789550"/>
            <a:ext cx="136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latin typeface="Open Sans"/>
                <a:ea typeface="Open Sans"/>
                <a:cs typeface="Open Sans"/>
                <a:sym typeface="Open Sans"/>
              </a:rPr>
              <a:t>장르별 영화 리스트</a:t>
            </a:r>
            <a:endParaRPr sz="1100" b="1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1" name="Google Shape;151;p23"/>
          <p:cNvCxnSpPr/>
          <p:nvPr/>
        </p:nvCxnSpPr>
        <p:spPr>
          <a:xfrm flipH="1">
            <a:off x="1354000" y="3357675"/>
            <a:ext cx="365700" cy="3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장르별 영화</a:t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13" y="1147225"/>
            <a:ext cx="8259786" cy="369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/>
          <p:nvPr/>
        </p:nvSpPr>
        <p:spPr>
          <a:xfrm>
            <a:off x="1610750" y="2108750"/>
            <a:ext cx="1813200" cy="2653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영화 세부 정보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2100" y="1147225"/>
            <a:ext cx="6679810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영화 리뷰 및 추천 정보</a:t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975" y="1147225"/>
            <a:ext cx="7064051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리뷰 세부 정보</a:t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75" y="1256175"/>
            <a:ext cx="7921450" cy="34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로그인</a:t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4875" y="1147225"/>
            <a:ext cx="2934249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실시간 채팅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675" y="1147225"/>
            <a:ext cx="4528658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구성 - 실시간 채팅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5350" y="1147225"/>
            <a:ext cx="4933306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/>
        </p:nvSpPr>
        <p:spPr>
          <a:xfrm>
            <a:off x="996000" y="2096100"/>
            <a:ext cx="7501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latin typeface="Open Sans"/>
                <a:ea typeface="Open Sans"/>
                <a:cs typeface="Open Sans"/>
                <a:sym typeface="Open Sans"/>
              </a:rPr>
              <a:t>상세 기능 구현 설명</a:t>
            </a:r>
            <a:endParaRPr sz="30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기능 구현 요약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기본 명세 + 실시간 채팅 + 영화 추천 알고리즘 + 소셜 로그인 + 영화 검색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 b="1"/>
              <a:t>+</a:t>
            </a:r>
            <a:endParaRPr sz="2300" b="1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7713" y="3198150"/>
            <a:ext cx="1268575" cy="126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05" name="Google Shape;20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97425"/>
            <a:ext cx="4282575" cy="273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249" y="1912750"/>
            <a:ext cx="1609725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12" name="Google Shape;21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7025"/>
            <a:ext cx="4461300" cy="31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1823" y="1147212"/>
            <a:ext cx="2969325" cy="326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3"/>
          <p:cNvSpPr/>
          <p:nvPr/>
        </p:nvSpPr>
        <p:spPr>
          <a:xfrm>
            <a:off x="5322475" y="2295500"/>
            <a:ext cx="1976400" cy="669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2471" y="2061975"/>
            <a:ext cx="438925" cy="4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실시간 채팅</a:t>
            </a:r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/>
              <a:t>Channel Layers의 역할</a:t>
            </a:r>
            <a:endParaRPr sz="20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instance of consumers의 중요 정보들을 저장해서 각 인스턴스 사이의 커뮤니케이션을 가능하게 함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-&gt; 실시간 채팅 기능에서는 주고 받은 메시지, 채팅방 정보, 참여 유저 등의 정보를 저장할 수 있음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또는 Task를 처리하는 메세지 큐로도 활용할 수 있음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27" name="Google Shape;2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10374"/>
            <a:ext cx="4419475" cy="14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3713" y="2986113"/>
            <a:ext cx="5362575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938" y="1486375"/>
            <a:ext cx="8158125" cy="27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40" name="Google Shape;2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332300"/>
            <a:ext cx="4389125" cy="247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2096" y="1407163"/>
            <a:ext cx="4138378" cy="232916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7"/>
          <p:cNvSpPr txBox="1"/>
          <p:nvPr/>
        </p:nvSpPr>
        <p:spPr>
          <a:xfrm>
            <a:off x="2342550" y="4131925"/>
            <a:ext cx="445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HTML5 WebSocket 사용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실시간 채팅</a:t>
            </a:r>
            <a:endParaRPr/>
          </a:p>
        </p:txBody>
      </p:sp>
      <p:pic>
        <p:nvPicPr>
          <p:cNvPr id="248" name="Google Shape;24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1800"/>
            <a:ext cx="5198599" cy="29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8274" y="1221500"/>
            <a:ext cx="3328901" cy="295740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2257050" y="4342025"/>
            <a:ext cx="462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Django WebsocketConsumer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검색</a:t>
            </a:r>
            <a:endParaRPr/>
          </a:p>
        </p:txBody>
      </p:sp>
      <p:sp>
        <p:nvSpPr>
          <p:cNvPr id="256" name="Google Shape;256;p3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Django의 Q 객체 활용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500" dirty="0"/>
              <a:t>-&gt; Django Model ORM으로 where절에 or, not, and 등의 조건을 추가할 때 사용</a:t>
            </a:r>
            <a:endParaRPr sz="1500"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500" dirty="0"/>
              <a:t>-&gt; Title이나 Overview에 검색 단어가 있으면 결과를 보여주고,</a:t>
            </a:r>
            <a:endParaRPr sz="1500" dirty="0"/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500" dirty="0"/>
              <a:t>-&gt; 결과가 없으면 자체 추천 영화를 제시</a:t>
            </a:r>
            <a:endParaRPr sz="1500" dirty="0"/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50" y="3089688"/>
            <a:ext cx="8387901" cy="137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Google Shape;258;p39"/>
          <p:cNvCxnSpPr/>
          <p:nvPr/>
        </p:nvCxnSpPr>
        <p:spPr>
          <a:xfrm rot="10800000" flipH="1">
            <a:off x="3213725" y="3984025"/>
            <a:ext cx="4692300" cy="78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추천 알고리즘</a:t>
            </a:r>
            <a:endParaRPr/>
          </a:p>
        </p:txBody>
      </p:sp>
      <p:pic>
        <p:nvPicPr>
          <p:cNvPr id="264" name="Google Shape;2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97" y="1147222"/>
            <a:ext cx="2933200" cy="358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0"/>
          <p:cNvSpPr txBox="1"/>
          <p:nvPr/>
        </p:nvSpPr>
        <p:spPr>
          <a:xfrm>
            <a:off x="3606650" y="1251800"/>
            <a:ext cx="4759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여러 개의 장르 (e.g. [ 액션, 판타지, 가족])를 벡터화 하여 코사인 유사도를 구해 투표 수가 높은 영화 기반으로 5개 추천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6" name="Google Shape;26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746" y="2479325"/>
            <a:ext cx="5810250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추천 알고리즘</a:t>
            </a:r>
            <a:endParaRPr/>
          </a:p>
        </p:txBody>
      </p:sp>
      <p:pic>
        <p:nvPicPr>
          <p:cNvPr id="272" name="Google Shape;27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00" y="1530025"/>
            <a:ext cx="2021299" cy="11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1"/>
          <p:cNvSpPr txBox="1"/>
          <p:nvPr/>
        </p:nvSpPr>
        <p:spPr>
          <a:xfrm>
            <a:off x="2625300" y="1911025"/>
            <a:ext cx="570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Django Pandas를 통해 DB에 있는 정보 DataFrame 형태로 변환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4" name="Google Shape;2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925" y="2910800"/>
            <a:ext cx="2112003" cy="11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/>
          <p:nvPr/>
        </p:nvSpPr>
        <p:spPr>
          <a:xfrm>
            <a:off x="2701500" y="3441750"/>
            <a:ext cx="570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scikit learn 기계학습 라이브러리를 통해 장르의 text vector 값과 각각의 cosine - similarity를 구함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4186800" y="3611900"/>
            <a:ext cx="770400" cy="2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6276750" y="3194225"/>
            <a:ext cx="770400" cy="2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4186925" y="2774725"/>
            <a:ext cx="770400" cy="2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2171000" y="3190375"/>
            <a:ext cx="770400" cy="2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기능 구현</a:t>
            </a: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11700" y="1233000"/>
            <a:ext cx="852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/>
              <a:t>Django + Nginx + Daphne를 활용한 SSR</a:t>
            </a:r>
            <a:endParaRPr sz="23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311825" y="2085425"/>
            <a:ext cx="8520600" cy="25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Open Sans"/>
                <a:ea typeface="Open Sans"/>
                <a:cs typeface="Open Sans"/>
                <a:sym typeface="Open Sans"/>
              </a:rPr>
              <a:t>NginX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Open Sans"/>
                <a:ea typeface="Open Sans"/>
                <a:cs typeface="Open Sans"/>
                <a:sym typeface="Open Sans"/>
              </a:rPr>
              <a:t>		</a:t>
            </a:r>
            <a:r>
              <a:rPr lang="ko" altLang="ko-KR" dirty="0">
                <a:latin typeface="Open Sans"/>
                <a:ea typeface="Open Sans"/>
                <a:cs typeface="Open Sans"/>
                <a:sym typeface="Open Sans"/>
              </a:rPr>
              <a:t>브라우저 </a:t>
            </a:r>
            <a:r>
              <a:rPr lang="ko" dirty="0">
                <a:latin typeface="Open Sans"/>
                <a:ea typeface="Open Sans"/>
                <a:cs typeface="Open Sans"/>
                <a:sym typeface="Open Sans"/>
              </a:rPr>
              <a:t>			</a:t>
            </a:r>
            <a:r>
              <a:rPr lang="en-US" altLang="ko" dirty="0">
                <a:latin typeface="Open Sans"/>
                <a:ea typeface="Open Sans"/>
                <a:cs typeface="Open Sans"/>
                <a:sym typeface="Open Sans"/>
              </a:rPr>
              <a:t>                              Django</a:t>
            </a:r>
            <a:endParaRPr lang="en-US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Open Sans"/>
                <a:ea typeface="Open Sans"/>
                <a:cs typeface="Open Sans"/>
                <a:sym typeface="Open Sans"/>
              </a:rPr>
              <a:t>Daphne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4" name="Google Shape;84;p15"/>
          <p:cNvCxnSpPr/>
          <p:nvPr/>
        </p:nvCxnSpPr>
        <p:spPr>
          <a:xfrm rot="10800000" flipH="1">
            <a:off x="3089225" y="2918025"/>
            <a:ext cx="1003800" cy="24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5" name="Google Shape;85;p15"/>
          <p:cNvCxnSpPr/>
          <p:nvPr/>
        </p:nvCxnSpPr>
        <p:spPr>
          <a:xfrm>
            <a:off x="3019175" y="3509400"/>
            <a:ext cx="1042800" cy="26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" name="Google Shape;86;p15"/>
          <p:cNvCxnSpPr/>
          <p:nvPr/>
        </p:nvCxnSpPr>
        <p:spPr>
          <a:xfrm>
            <a:off x="5135725" y="2886900"/>
            <a:ext cx="1050600" cy="37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" name="Google Shape;87;p15"/>
          <p:cNvCxnSpPr/>
          <p:nvPr/>
        </p:nvCxnSpPr>
        <p:spPr>
          <a:xfrm rot="10800000" flipH="1">
            <a:off x="5182400" y="3525100"/>
            <a:ext cx="972600" cy="32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5"/>
          <p:cNvSpPr txBox="1"/>
          <p:nvPr/>
        </p:nvSpPr>
        <p:spPr>
          <a:xfrm>
            <a:off x="3202025" y="2574000"/>
            <a:ext cx="67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HTTP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3268175" y="3881700"/>
            <a:ext cx="64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WS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5524825" y="2466300"/>
            <a:ext cx="1112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HTTP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(uWSGI)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5524825" y="3774000"/>
            <a:ext cx="770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WS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(ASGI)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3218975" y="2437825"/>
            <a:ext cx="563100" cy="24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3C78D8"/>
                </a:solidFill>
              </a:rPr>
              <a:t>8000</a:t>
            </a:r>
            <a:endParaRPr sz="1200" dirty="0">
              <a:solidFill>
                <a:srgbClr val="3C78D8"/>
              </a:solidFill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3309575" y="4220675"/>
            <a:ext cx="563100" cy="24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3C78D8"/>
                </a:solidFill>
              </a:rPr>
              <a:t>8001</a:t>
            </a:r>
            <a:endParaRPr sz="1200"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소셜 로그인</a:t>
            </a:r>
            <a:endParaRPr/>
          </a:p>
        </p:txBody>
      </p:sp>
      <p:pic>
        <p:nvPicPr>
          <p:cNvPr id="281" name="Google Shape;2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5" y="3000400"/>
            <a:ext cx="1529576" cy="156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293" y="2829475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2963" y="1147225"/>
            <a:ext cx="4218074" cy="23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3"/>
          <p:cNvSpPr/>
          <p:nvPr/>
        </p:nvSpPr>
        <p:spPr>
          <a:xfrm>
            <a:off x="4782775" y="4253750"/>
            <a:ext cx="3891300" cy="63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배포</a:t>
            </a:r>
            <a:endParaRPr/>
          </a:p>
        </p:txBody>
      </p:sp>
      <p:pic>
        <p:nvPicPr>
          <p:cNvPr id="290" name="Google Shape;2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3579" y="1646400"/>
            <a:ext cx="1358934" cy="936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1700" y="2987836"/>
            <a:ext cx="2130299" cy="118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475" y="2965075"/>
            <a:ext cx="1233100" cy="1233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3" name="Google Shape;293;p43"/>
          <p:cNvCxnSpPr>
            <a:endCxn id="291" idx="1"/>
          </p:cNvCxnSpPr>
          <p:nvPr/>
        </p:nvCxnSpPr>
        <p:spPr>
          <a:xfrm rot="10800000" flipH="1">
            <a:off x="1588500" y="3581623"/>
            <a:ext cx="853200" cy="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4" name="Google Shape;294;p43"/>
          <p:cNvCxnSpPr/>
          <p:nvPr/>
        </p:nvCxnSpPr>
        <p:spPr>
          <a:xfrm>
            <a:off x="3735446" y="2582926"/>
            <a:ext cx="0" cy="40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5" name="Google Shape;295;p43"/>
          <p:cNvCxnSpPr/>
          <p:nvPr/>
        </p:nvCxnSpPr>
        <p:spPr>
          <a:xfrm rot="10800000">
            <a:off x="3364100" y="2575400"/>
            <a:ext cx="0" cy="4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96" name="Google Shape;29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6424" y="1258625"/>
            <a:ext cx="4267201" cy="29167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43"/>
          <p:cNvCxnSpPr/>
          <p:nvPr/>
        </p:nvCxnSpPr>
        <p:spPr>
          <a:xfrm>
            <a:off x="4327250" y="2250575"/>
            <a:ext cx="75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8" name="Google Shape;298;p43"/>
          <p:cNvSpPr/>
          <p:nvPr/>
        </p:nvSpPr>
        <p:spPr>
          <a:xfrm>
            <a:off x="6867050" y="2647950"/>
            <a:ext cx="344700" cy="24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10</a:t>
            </a:r>
            <a:endParaRPr sz="1000"/>
          </a:p>
        </p:txBody>
      </p:sp>
      <p:pic>
        <p:nvPicPr>
          <p:cNvPr id="299" name="Google Shape;299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7350" y="4186500"/>
            <a:ext cx="1000826" cy="7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23650" y="4363002"/>
            <a:ext cx="1000827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3"/>
          <p:cNvSpPr txBox="1"/>
          <p:nvPr/>
        </p:nvSpPr>
        <p:spPr>
          <a:xfrm>
            <a:off x="7574700" y="4295200"/>
            <a:ext cx="1117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latin typeface="Open Sans"/>
                <a:ea typeface="Open Sans"/>
                <a:cs typeface="Open Sans"/>
                <a:sym typeface="Open Sans"/>
              </a:rPr>
              <a:t>ASGI</a:t>
            </a:r>
            <a:endParaRPr sz="2500" b="1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2" name="Google Shape;302;p43"/>
          <p:cNvCxnSpPr/>
          <p:nvPr/>
        </p:nvCxnSpPr>
        <p:spPr>
          <a:xfrm rot="10800000">
            <a:off x="6858119" y="3774081"/>
            <a:ext cx="7800" cy="40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이슈</a:t>
            </a:r>
            <a:endParaRPr/>
          </a:p>
        </p:txBody>
      </p:sp>
      <p:sp>
        <p:nvSpPr>
          <p:cNvPr id="308" name="Google Shape;308;p4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/>
              <a:t>aws ec2 public IP 변경  =&gt; Elastic IP 할당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ko"/>
              <a:t>public IP 유동적으로 변경됨에 따라 social login 기능 문제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ko"/>
              <a:t>cloud9에서의 OS 환경과 로컬 OS 환경이 다름에 따라 나타나는 install 라이브러리 이슈 =&gt; (requirements2.txt 적용)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ko"/>
              <a:t>Daphne (Web Socket)는 Http 요청도 받을 수 있지만 collect static이 불가능, 따라서 요청에 따라 Nginx와 Daphne를 함께 사용해야 됨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컨셉</a:t>
            </a: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컨텐츠 기반의 추천 알고리즘으로 영화 추천 받고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영화에 관해 다양한 사람들과 실시간으로 대화를 나눠보자!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역할</a:t>
            </a: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이재상 - 소셜 로그인 기능, 추천 알고리즘을 활용한 영화 추천 기능, AWS를 활용한 배포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700"/>
              <a:t>이용훈 - 실시간 채팅, Database 생성, 영화 검색, 기본 UI/UX 디자인(== 보노보노)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700"/>
              <a:t>회원, 리뷰, 댓글 관련 기능 및 DB 모델링 등은 Driver-Navigator 방식의 공동 작업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협업 방식 - Trello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38" y="1147225"/>
            <a:ext cx="8251535" cy="369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313200" y="3168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협업 방식 - Git Commit Convention(Udacity)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463" y="1147225"/>
            <a:ext cx="5443071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협업 방식 - Git Commit Convention(Udacity)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500" y="1147225"/>
            <a:ext cx="5046990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기술 스택</a:t>
            </a:r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1"/>
          </p:nvPr>
        </p:nvSpPr>
        <p:spPr>
          <a:xfrm>
            <a:off x="311700" y="1726075"/>
            <a:ext cx="4260300" cy="26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환경</a:t>
            </a:r>
            <a:endParaRPr/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Windows 10(Local)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Ubuntu LTS 18.04(EC2)</a:t>
            </a:r>
            <a:endParaRPr/>
          </a:p>
          <a:p>
            <a:pPr marL="13716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4728300" y="1377625"/>
            <a:ext cx="42603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기술 스택</a:t>
            </a:r>
            <a:endParaRPr/>
          </a:p>
          <a:p>
            <a:pPr marL="914400" lvl="1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프론트엔드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Vanilla javascript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Bootstrap5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Axios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백엔드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Python 3.8.7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Django 3.2.3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Channels 3.0.2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django_pandas 0.6.4</a:t>
            </a:r>
            <a:endParaRPr sz="12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scikit-learn 0.24.2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</Words>
  <Application>Microsoft Office PowerPoint</Application>
  <PresentationFormat>화면 슬라이드 쇼(16:9)</PresentationFormat>
  <Paragraphs>101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6" baseType="lpstr">
      <vt:lpstr>Economica</vt:lpstr>
      <vt:lpstr>Open Sans</vt:lpstr>
      <vt:lpstr>Arial</vt:lpstr>
      <vt:lpstr>Luxe</vt:lpstr>
      <vt:lpstr>MOVIETALK</vt:lpstr>
      <vt:lpstr>기능 구현 요약</vt:lpstr>
      <vt:lpstr>기능 구현</vt:lpstr>
      <vt:lpstr>컨셉</vt:lpstr>
      <vt:lpstr>역할</vt:lpstr>
      <vt:lpstr>협업 방식 - Trello</vt:lpstr>
      <vt:lpstr>협업 방식 - Git Commit Convention(Udacity)</vt:lpstr>
      <vt:lpstr>협업 방식 - Git Commit Convention(Udacity)</vt:lpstr>
      <vt:lpstr>기술 스택</vt:lpstr>
      <vt:lpstr>ERD</vt:lpstr>
      <vt:lpstr>화면 구성 - 메인화면</vt:lpstr>
      <vt:lpstr>화면 구성 - 장르별 영화</vt:lpstr>
      <vt:lpstr>화면 구성 - 영화 세부 정보</vt:lpstr>
      <vt:lpstr>화면 구성 - 영화 리뷰 및 추천 정보</vt:lpstr>
      <vt:lpstr>화면 구성 - 리뷰 세부 정보</vt:lpstr>
      <vt:lpstr>화면 구성 - 로그인</vt:lpstr>
      <vt:lpstr>화면 구성 - 실시간 채팅</vt:lpstr>
      <vt:lpstr>화면 구성 - 실시간 채팅</vt:lpstr>
      <vt:lpstr>PowerPoint 프레젠테이션</vt:lpstr>
      <vt:lpstr>실시간 채팅</vt:lpstr>
      <vt:lpstr>실시간 채팅</vt:lpstr>
      <vt:lpstr>실시간 채팅</vt:lpstr>
      <vt:lpstr>실시간 채팅</vt:lpstr>
      <vt:lpstr>실시간 채팅</vt:lpstr>
      <vt:lpstr>실시간 채팅</vt:lpstr>
      <vt:lpstr>실시간 채팅</vt:lpstr>
      <vt:lpstr>영화 검색</vt:lpstr>
      <vt:lpstr>추천 알고리즘</vt:lpstr>
      <vt:lpstr>추천 알고리즘</vt:lpstr>
      <vt:lpstr>소셜 로그인</vt:lpstr>
      <vt:lpstr>배포</vt:lpstr>
      <vt:lpstr>이슈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MOVIETALK</dc:title>
  <cp:lastModifiedBy>이 용훈</cp:lastModifiedBy>
  <cp:revision>2</cp:revision>
  <dcterms:modified xsi:type="dcterms:W3CDTF">2021-05-27T05:48:43Z</dcterms:modified>
</cp:coreProperties>
</file>